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Classes abstraites et Interfaces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Classe abstraite : Propriété abstraite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16118"/>
          </a:xfrm>
        </p:spPr>
        <p:txBody>
          <a:bodyPr>
            <a:normAutofit/>
          </a:bodyPr>
          <a:lstStyle/>
          <a:p>
            <a:r>
              <a:rPr lang="fr-FR" dirty="0" smtClean="0"/>
              <a:t>Une classe abstraite peut définir des propriétés abstraites ne spécifiant pas l’implémentation de </a:t>
            </a:r>
            <a:r>
              <a:rPr lang="fr-FR" dirty="0" err="1" smtClean="0"/>
              <a:t>get</a:t>
            </a:r>
            <a:r>
              <a:rPr lang="fr-FR" dirty="0" smtClean="0"/>
              <a:t> ou set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Figure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la formule pour calculer la surface est inconnue*/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Surface {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547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Interfaces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16118"/>
          </a:xfrm>
        </p:spPr>
        <p:txBody>
          <a:bodyPr>
            <a:normAutofit/>
          </a:bodyPr>
          <a:lstStyle/>
          <a:p>
            <a:r>
              <a:rPr lang="fr-FR" dirty="0" smtClean="0"/>
              <a:t>Parfois, On peut caractériser le comportement sans spécifier l’objet: Voler, est un comportement partagé entre des objets non liés: Avion, Oiseau, Abeille, Chauve-souris, ….</a:t>
            </a:r>
          </a:p>
          <a:p>
            <a:r>
              <a:rPr lang="fr-FR" dirty="0" smtClean="0"/>
              <a:t>Une interface est le regroupement d’un comportement commun qui n’est pas forcément lié à un type en particulier.</a:t>
            </a:r>
          </a:p>
        </p:txBody>
      </p:sp>
    </p:spTree>
    <p:extLst>
      <p:ext uri="{BB962C8B-B14F-4D97-AF65-F5344CB8AC3E}">
        <p14:creationId xmlns:p14="http://schemas.microsoft.com/office/powerpoint/2010/main" val="203309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Interfaces : Exemple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473957"/>
            <a:ext cx="7886700" cy="496778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interface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IPeutVoler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Méthodes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Décoller();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Atterrir();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ChangerAltitude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b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nouvelleAltitude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Propriété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Altitude {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8006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Interfaces : Utilisation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1611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dirty="0" smtClean="0"/>
              <a:t>Une classe peut implémenter une interface en utilisant une notation semblable à celle de l’héritage: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Avion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IPeutVoler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Méthodes </a:t>
            </a:r>
            <a:r>
              <a:rPr lang="fr-FR" b="1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PUBLIQUES</a:t>
            </a:r>
            <a:endParaRPr lang="fr-FR" b="1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Décoller() {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/*Code de Décoller*/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Atterrir() {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/*Code de Décoller*/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ChangerAltitude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nouvelleAltitude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/*Code de Décoller*/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Propriété </a:t>
            </a:r>
            <a:r>
              <a:rPr lang="fr-FR" b="1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PUBLIQUE</a:t>
            </a:r>
            <a:endParaRPr lang="fr-FR" b="1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altitude;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Altitude {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get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altitude; }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43912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Interfaces : Implémenter plusieurs interfaces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161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/>
              <a:t>Une classe peut implémenter plusieurs interfaces en séparant la liste d’interfaces par des virgules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interface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IPeutGazouiller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Gazouiller(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durée);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Oiseau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IPeutVoler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IPeutGazouiller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 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Implémentation des interfaces...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35927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Interfaces : Caractéristiques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16118"/>
          </a:xfrm>
        </p:spPr>
        <p:txBody>
          <a:bodyPr>
            <a:normAutofit/>
          </a:bodyPr>
          <a:lstStyle/>
          <a:p>
            <a:r>
              <a:rPr lang="fr-FR" dirty="0"/>
              <a:t>Ne peut pas être instanciée. </a:t>
            </a:r>
          </a:p>
          <a:p>
            <a:r>
              <a:rPr lang="fr-FR" dirty="0"/>
              <a:t>Tous les membres ne sont pas implémentées.</a:t>
            </a:r>
          </a:p>
          <a:p>
            <a:r>
              <a:rPr lang="fr-FR" dirty="0"/>
              <a:t>Définit une relation CAN-DO.</a:t>
            </a:r>
          </a:p>
          <a:p>
            <a:r>
              <a:rPr lang="fr-FR" dirty="0"/>
              <a:t>Permet le polymorphisme. Une classe peut implémenter plus d'une Interfaces.  </a:t>
            </a:r>
          </a:p>
          <a:p>
            <a:r>
              <a:rPr lang="fr-FR" dirty="0"/>
              <a:t>Une classe qui implémente une interface doit implémenter publiquement toutes ses méthodes, sinon le compilateur génère une erreur. </a:t>
            </a:r>
            <a:endParaRPr lang="fr-FR" dirty="0" smtClean="0"/>
          </a:p>
          <a:p>
            <a:r>
              <a:rPr lang="fr-FR" dirty="0"/>
              <a:t>Une interface peut hériter d'une ou de plusieurs interfaces de base.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65478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Implémentation d'interface explicite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16118"/>
          </a:xfrm>
        </p:spPr>
        <p:txBody>
          <a:bodyPr>
            <a:normAutofit/>
          </a:bodyPr>
          <a:lstStyle/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5952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Classe abstraite : 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classe abstraite est un type particulier de classes qui </a:t>
            </a:r>
            <a:r>
              <a:rPr lang="fr-FR" b="1" dirty="0" smtClean="0"/>
              <a:t>ne peut être instancier</a:t>
            </a:r>
            <a:r>
              <a:rPr lang="fr-FR" dirty="0" smtClean="0"/>
              <a:t>.</a:t>
            </a:r>
          </a:p>
          <a:p>
            <a:r>
              <a:rPr lang="fr-FR" dirty="0" smtClean="0"/>
              <a:t>Une classe abstraite sert comme </a:t>
            </a:r>
            <a:r>
              <a:rPr lang="fr-FR" b="1" dirty="0" smtClean="0"/>
              <a:t>classe de base pour autres classes</a:t>
            </a:r>
            <a:r>
              <a:rPr lang="fr-FR" dirty="0" smtClean="0"/>
              <a:t>.</a:t>
            </a:r>
          </a:p>
          <a:p>
            <a:r>
              <a:rPr lang="fr-FR" dirty="0" smtClean="0"/>
              <a:t>Elle permet de spécifier des caractéristiques communes à une hiérarchie de classes d’une manière </a:t>
            </a:r>
            <a:r>
              <a:rPr lang="fr-FR" b="1" dirty="0" smtClean="0"/>
              <a:t>abstraite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Classe abstraite : Pourquoi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Parfois, Le concept modélisé par la classe est trop abstrait pour en créer des objets concrets.</a:t>
            </a:r>
          </a:p>
          <a:p>
            <a:r>
              <a:rPr lang="fr-FR" dirty="0" smtClean="0"/>
              <a:t>Il existe dans les classes des méthodes qui nécessitent une </a:t>
            </a:r>
            <a:r>
              <a:rPr lang="fr-FR" b="1" dirty="0" smtClean="0"/>
              <a:t>implémentation spécifique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561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Classe abstraite : Exemple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On ne peut imaginer un animal concret sans spécifier de quel animal il s’agit.</a:t>
            </a:r>
          </a:p>
          <a:p>
            <a:r>
              <a:rPr lang="fr-FR" dirty="0" smtClean="0"/>
              <a:t>Le concept Animal et un bon candidat pour être une classe abstraite.</a:t>
            </a:r>
          </a:p>
          <a:p>
            <a:r>
              <a:rPr lang="fr-FR" dirty="0" smtClean="0"/>
              <a:t>On peut attribuer les caractéristiques suivante à la classe Animal:</a:t>
            </a:r>
          </a:p>
          <a:p>
            <a:pPr lvl="1"/>
            <a:r>
              <a:rPr lang="fr-FR" dirty="0" err="1" smtClean="0"/>
              <a:t>PoidsEnGrammes</a:t>
            </a:r>
            <a:endParaRPr lang="fr-FR" dirty="0" smtClean="0"/>
          </a:p>
          <a:p>
            <a:pPr lvl="1"/>
            <a:r>
              <a:rPr lang="fr-FR" dirty="0" err="1" smtClean="0"/>
              <a:t>DimensionMaximale</a:t>
            </a:r>
            <a:endParaRPr lang="fr-FR" dirty="0" smtClean="0"/>
          </a:p>
          <a:p>
            <a:pPr lvl="1"/>
            <a:r>
              <a:rPr lang="fr-FR" dirty="0" smtClean="0"/>
              <a:t>Respirer()</a:t>
            </a:r>
          </a:p>
          <a:p>
            <a:pPr lvl="1"/>
            <a:r>
              <a:rPr lang="fr-FR" dirty="0" err="1" smtClean="0"/>
              <a:t>SeNourir</a:t>
            </a:r>
            <a:r>
              <a:rPr lang="fr-FR" dirty="0" smtClean="0"/>
              <a:t>()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681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Classe abstraite : Déclaration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Une classe peut </a:t>
            </a:r>
            <a:r>
              <a:rPr lang="fr-FR" dirty="0"/>
              <a:t>être </a:t>
            </a:r>
            <a:r>
              <a:rPr lang="fr-FR" dirty="0" smtClean="0"/>
              <a:t>déclarée </a:t>
            </a:r>
            <a:r>
              <a:rPr lang="fr-FR" dirty="0"/>
              <a:t>comme </a:t>
            </a:r>
            <a:r>
              <a:rPr lang="fr-FR" dirty="0" smtClean="0"/>
              <a:t>abstraite </a:t>
            </a:r>
            <a:r>
              <a:rPr lang="fr-FR" dirty="0"/>
              <a:t>en plaçant le mot clé </a:t>
            </a:r>
            <a:r>
              <a:rPr lang="fr-FR" b="1" dirty="0">
                <a:solidFill>
                  <a:srgbClr val="0070C0"/>
                </a:solidFill>
              </a:rPr>
              <a:t>abstract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/>
              <a:t>avant la définition de </a:t>
            </a:r>
            <a:r>
              <a:rPr lang="fr-FR" dirty="0" smtClean="0"/>
              <a:t>la classe: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classX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{...}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classY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{...}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824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Classe abstraite : pas d’instanciation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Comme il est impossible de créer des objets d’un classe abstraite. Il est incorrect d’écrire: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ClasseX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 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...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ClasseX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cx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ClasseX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dirty="0"/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3289110" y="4176215"/>
            <a:ext cx="2456597" cy="6960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H="1" flipV="1">
            <a:off x="3250444" y="4192135"/>
            <a:ext cx="2456597" cy="6960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89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Classe abstraite : Méthode abstraite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Généralement, une classe est abstraite car elle possède des méthodes qu’on ne saurait implémenter: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Animal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Respirer()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b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Que mettre ici?!*/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SeNourrir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(){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/*Les animaux se nourrissent différemment*/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75487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Classe abstraite : Méthode abstraite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1611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Pour déclarer une méthode abstraite:</a:t>
            </a:r>
          </a:p>
          <a:p>
            <a:pPr lvl="1"/>
            <a:r>
              <a:rPr lang="fr-FR" dirty="0" smtClean="0"/>
              <a:t>utiliser encore le mot clé </a:t>
            </a:r>
            <a:r>
              <a:rPr lang="fr-FR" b="1" dirty="0" smtClean="0"/>
              <a:t>abstract </a:t>
            </a:r>
            <a:r>
              <a:rPr lang="fr-FR" dirty="0" smtClean="0"/>
              <a:t>avant le type de retour.</a:t>
            </a:r>
          </a:p>
          <a:p>
            <a:pPr lvl="1"/>
            <a:r>
              <a:rPr lang="fr-FR" dirty="0" smtClean="0"/>
              <a:t>La méthode abstraite </a:t>
            </a:r>
            <a:r>
              <a:rPr lang="fr-FR" b="1" dirty="0" smtClean="0"/>
              <a:t>ne dispose pas de corps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Animal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/*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Pas d'implémentation pour la méthode abstraite*/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Respirer();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SeNourrir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19699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Classe abstraite : Méthode abstraite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1611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Une méthode abstraite est </a:t>
            </a:r>
            <a:r>
              <a:rPr lang="fr-FR" b="1" dirty="0" smtClean="0"/>
              <a:t>implicitement virtuelle</a:t>
            </a:r>
            <a:r>
              <a:rPr lang="fr-FR" dirty="0" smtClean="0"/>
              <a:t>.</a:t>
            </a:r>
          </a:p>
          <a:p>
            <a:r>
              <a:rPr lang="fr-FR" dirty="0" smtClean="0"/>
              <a:t>La déclaration d’un </a:t>
            </a:r>
            <a:r>
              <a:rPr lang="fr-FR" b="1" dirty="0" smtClean="0"/>
              <a:t>méthode abstraite </a:t>
            </a:r>
            <a:r>
              <a:rPr lang="fr-FR" dirty="0" smtClean="0"/>
              <a:t>n’est permise que dans une </a:t>
            </a:r>
            <a:r>
              <a:rPr lang="fr-FR" b="1" dirty="0" smtClean="0"/>
              <a:t>classe abstraite</a:t>
            </a:r>
            <a:r>
              <a:rPr lang="fr-FR" dirty="0" smtClean="0"/>
              <a:t>.</a:t>
            </a:r>
          </a:p>
          <a:p>
            <a:r>
              <a:rPr lang="fr-FR" dirty="0" smtClean="0"/>
              <a:t>Les classes non abstraites et dérivées de la classe abstraite doivent implémenter toutes les méthodes abstraites héritées en spécifiant le mot clé </a:t>
            </a:r>
            <a:r>
              <a:rPr lang="fr-FR" b="1" dirty="0" err="1" smtClean="0"/>
              <a:t>override</a:t>
            </a:r>
            <a:r>
              <a:rPr lang="fr-FR" dirty="0" smtClean="0"/>
              <a:t>.</a:t>
            </a:r>
          </a:p>
          <a:p>
            <a:r>
              <a:rPr lang="fr-FR" dirty="0" smtClean="0"/>
              <a:t>Une class abstraite peut redéfinir une méthode virtuelle héritée en une méthode abstraite: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en-US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{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abstract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override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MethodeVirtuelle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();}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56402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1563</TotalTime>
  <Words>659</Words>
  <Application>Microsoft Office PowerPoint</Application>
  <PresentationFormat>On-screen Show (4:3)</PresentationFormat>
  <Paragraphs>106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Consolas</vt:lpstr>
      <vt:lpstr>Office Theme</vt:lpstr>
      <vt:lpstr>Classes abstraites et Interfaces</vt:lpstr>
      <vt:lpstr>Classe abstraite : Définition</vt:lpstr>
      <vt:lpstr>Classe abstraite : Pourquoi</vt:lpstr>
      <vt:lpstr>Classe abstraite : Exemple</vt:lpstr>
      <vt:lpstr>Classe abstraite : Déclaration</vt:lpstr>
      <vt:lpstr>Classe abstraite : pas d’instanciation</vt:lpstr>
      <vt:lpstr>Classe abstraite : Méthode abstraite</vt:lpstr>
      <vt:lpstr>Classe abstraite : Méthode abstraite</vt:lpstr>
      <vt:lpstr>Classe abstraite : Méthode abstraite</vt:lpstr>
      <vt:lpstr>Classe abstraite : Propriété abstraite</vt:lpstr>
      <vt:lpstr>Interfaces</vt:lpstr>
      <vt:lpstr>Interfaces : Exemple</vt:lpstr>
      <vt:lpstr>Interfaces : Utilisation</vt:lpstr>
      <vt:lpstr>Interfaces : Implémenter plusieurs interfaces</vt:lpstr>
      <vt:lpstr>Interfaces : Caractéristiques</vt:lpstr>
      <vt:lpstr>Implémentation d'interface explicite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100</cp:revision>
  <dcterms:created xsi:type="dcterms:W3CDTF">2014-03-07T09:41:25Z</dcterms:created>
  <dcterms:modified xsi:type="dcterms:W3CDTF">2015-09-25T23:36:09Z</dcterms:modified>
</cp:coreProperties>
</file>